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2" r:id="rId2"/>
    <p:sldId id="269" r:id="rId3"/>
    <p:sldId id="270" r:id="rId4"/>
    <p:sldId id="272" r:id="rId5"/>
    <p:sldId id="271" r:id="rId6"/>
    <p:sldId id="273" r:id="rId7"/>
    <p:sldId id="274" r:id="rId8"/>
    <p:sldId id="275" r:id="rId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3419" autoAdjust="0"/>
  </p:normalViewPr>
  <p:slideViewPr>
    <p:cSldViewPr snapToGrid="0">
      <p:cViewPr varScale="1">
        <p:scale>
          <a:sx n="46" d="100"/>
          <a:sy n="46" d="100"/>
        </p:scale>
        <p:origin x="14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78389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i="1" dirty="0" smtClean="0"/>
              <a:t>Fill in the blanks</a:t>
            </a:r>
            <a:endParaRPr sz="4000" b="1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 marL="831850" indent="-514350">
              <a:buSzPct val="100000"/>
              <a:buAutoNum type="arabicPeriod"/>
            </a:pPr>
            <a:r>
              <a:rPr lang="fr-FR" sz="3200" dirty="0" smtClean="0">
                <a:solidFill>
                  <a:schemeClr val="tx1"/>
                </a:solidFill>
              </a:rPr>
              <a:t>Quand Tyler se rend compte que sa mère a disparu, il _______ beaucoup.</a:t>
            </a:r>
          </a:p>
          <a:p>
            <a:pPr marL="831850" indent="-514350">
              <a:buSzPct val="100000"/>
              <a:buAutoNum type="arabicPeriod"/>
            </a:pPr>
            <a:r>
              <a:rPr lang="fr-FR" sz="3200" dirty="0" smtClean="0">
                <a:solidFill>
                  <a:schemeClr val="tx1"/>
                </a:solidFill>
              </a:rPr>
              <a:t>Le ______ de Megan est agent du CIA.</a:t>
            </a:r>
          </a:p>
          <a:p>
            <a:pPr marL="831850" indent="-514350">
              <a:buSzPct val="100000"/>
              <a:buFontTx/>
              <a:buAutoNum type="arabicPeriod"/>
            </a:pPr>
            <a:r>
              <a:rPr lang="fr-FR" sz="3200" dirty="0">
                <a:solidFill>
                  <a:schemeClr val="tx1"/>
                </a:solidFill>
              </a:rPr>
              <a:t>En ce moment, Victoria est dans une _____ à l’hôtel</a:t>
            </a:r>
            <a:r>
              <a:rPr lang="fr-FR" sz="3200" dirty="0" smtClean="0">
                <a:solidFill>
                  <a:schemeClr val="tx1"/>
                </a:solidFill>
              </a:rPr>
              <a:t>.</a:t>
            </a:r>
          </a:p>
          <a:p>
            <a:pPr marL="831850" indent="-514350">
              <a:buSzPct val="100000"/>
              <a:buFontTx/>
              <a:buAutoNum type="arabicPeriod"/>
            </a:pPr>
            <a:r>
              <a:rPr lang="fr-FR" sz="3200" dirty="0" smtClean="0">
                <a:solidFill>
                  <a:schemeClr val="tx1"/>
                </a:solidFill>
              </a:rPr>
              <a:t>Bruno a saisi violemment les _____ de Victoria.</a:t>
            </a:r>
            <a:endParaRPr lang="fr-FR" sz="3200" dirty="0">
              <a:solidFill>
                <a:schemeClr val="tx1"/>
              </a:solidFill>
            </a:endParaRPr>
          </a:p>
          <a:p>
            <a:pPr marL="831850" indent="-514350">
              <a:buSzPct val="100000"/>
              <a:buAutoNum type="arabicPeriod"/>
            </a:pPr>
            <a:r>
              <a:rPr lang="fr-FR" sz="3200" dirty="0" smtClean="0">
                <a:solidFill>
                  <a:schemeClr val="tx1"/>
                </a:solidFill>
              </a:rPr>
              <a:t>Victori</a:t>
            </a:r>
            <a:r>
              <a:rPr lang="fr-FR" sz="3200" dirty="0" smtClean="0">
                <a:solidFill>
                  <a:schemeClr val="tx1"/>
                </a:solidFill>
              </a:rPr>
              <a:t>a a deux choix:  ______ ou mourir.</a:t>
            </a:r>
          </a:p>
        </p:txBody>
      </p:sp>
    </p:spTree>
    <p:extLst>
      <p:ext uri="{BB962C8B-B14F-4D97-AF65-F5344CB8AC3E}">
        <p14:creationId xmlns:p14="http://schemas.microsoft.com/office/powerpoint/2010/main" val="2526313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8000" dirty="0" smtClean="0"/>
              <a:t>Jour Du macaron</a:t>
            </a:r>
            <a:endParaRPr sz="80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411941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Manger des macarons à NYC</a:t>
            </a:r>
          </a:p>
          <a:p>
            <a:r>
              <a:rPr lang="fr-FR" dirty="0">
                <a:solidFill>
                  <a:schemeClr val="tx1"/>
                </a:solidFill>
              </a:rPr>
              <a:t>Déjeuner à un restaurant français</a:t>
            </a:r>
          </a:p>
          <a:p>
            <a:pPr>
              <a:buBlip>
                <a:blip r:embed="rId2"/>
              </a:buBlip>
            </a:pPr>
            <a:r>
              <a:rPr lang="en-US" dirty="0" err="1" smtClean="0">
                <a:solidFill>
                  <a:schemeClr val="tx1"/>
                </a:solidFill>
              </a:rPr>
              <a:t>Visiter</a:t>
            </a:r>
            <a:r>
              <a:rPr lang="en-US" dirty="0" smtClean="0">
                <a:solidFill>
                  <a:schemeClr val="tx1"/>
                </a:solidFill>
              </a:rPr>
              <a:t> les Nations-Unis</a:t>
            </a:r>
          </a:p>
        </p:txBody>
      </p:sp>
      <p:pic>
        <p:nvPicPr>
          <p:cNvPr id="1026" name="Picture 2" descr="Image result for macaron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44147" r="4815" b="19598"/>
          <a:stretch/>
        </p:blipFill>
        <p:spPr bwMode="auto">
          <a:xfrm>
            <a:off x="2093929" y="6779490"/>
            <a:ext cx="8853055" cy="153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123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8000" dirty="0" smtClean="0"/>
              <a:t>Jour Du macaron</a:t>
            </a:r>
            <a:endParaRPr sz="80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411941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err="1" smtClean="0">
                <a:solidFill>
                  <a:schemeClr val="tx1"/>
                </a:solidFill>
              </a:rPr>
              <a:t>Lundi</a:t>
            </a:r>
            <a:r>
              <a:rPr lang="en-US" dirty="0" smtClean="0">
                <a:solidFill>
                  <a:schemeClr val="tx1"/>
                </a:solidFill>
              </a:rPr>
              <a:t> le 20 mars</a:t>
            </a:r>
          </a:p>
          <a:p>
            <a:pPr>
              <a:buBlip>
                <a:blip r:embed="rId2"/>
              </a:buBlip>
            </a:pPr>
            <a:r>
              <a:rPr lang="en-US" dirty="0" err="1" smtClean="0">
                <a:solidFill>
                  <a:schemeClr val="tx1"/>
                </a:solidFill>
              </a:rPr>
              <a:t>Départ</a:t>
            </a:r>
            <a:r>
              <a:rPr lang="en-US" dirty="0" smtClean="0">
                <a:solidFill>
                  <a:schemeClr val="tx1"/>
                </a:solidFill>
              </a:rPr>
              <a:t>: 6h30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Retour: 19h</a:t>
            </a:r>
          </a:p>
        </p:txBody>
      </p:sp>
      <p:pic>
        <p:nvPicPr>
          <p:cNvPr id="1026" name="Picture 2" descr="Image result for macaron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44147" r="4815" b="19598"/>
          <a:stretch/>
        </p:blipFill>
        <p:spPr bwMode="auto">
          <a:xfrm>
            <a:off x="2093929" y="6779490"/>
            <a:ext cx="8853055" cy="153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819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8000" dirty="0" smtClean="0"/>
              <a:t>Jour Du macaron</a:t>
            </a:r>
            <a:endParaRPr sz="80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4036291"/>
            <a:ext cx="10223501" cy="4119418"/>
          </a:xfrm>
          <a:prstGeom prst="rect">
            <a:avLst/>
          </a:prstGeom>
        </p:spPr>
        <p:txBody>
          <a:bodyPr/>
          <a:lstStyle/>
          <a:p>
            <a:pPr marL="317500" indent="0" algn="ctr">
              <a:buNone/>
            </a:pPr>
            <a:r>
              <a:rPr lang="en-US" sz="2400" b="1" dirty="0"/>
              <a:t>COURSE #</a:t>
            </a:r>
            <a:r>
              <a:rPr lang="en-US" sz="2400" b="1" dirty="0" smtClean="0"/>
              <a:t>1:</a:t>
            </a:r>
            <a:br>
              <a:rPr lang="en-US" sz="2400" b="1" dirty="0" smtClean="0"/>
            </a:br>
            <a:r>
              <a:rPr lang="en-US" sz="2400" dirty="0" smtClean="0"/>
              <a:t>Choice </a:t>
            </a:r>
            <a:r>
              <a:rPr lang="en-US" sz="2400" dirty="0"/>
              <a:t>of soup served with salad</a:t>
            </a:r>
            <a:br>
              <a:rPr lang="en-US" sz="2400" dirty="0"/>
            </a:br>
            <a:r>
              <a:rPr lang="en-US" sz="2400" dirty="0"/>
              <a:t>or</a:t>
            </a:r>
            <a:br>
              <a:rPr lang="en-US" sz="2400" dirty="0"/>
            </a:br>
            <a:r>
              <a:rPr lang="en-US" sz="2400" dirty="0"/>
              <a:t>Quiche Lorraine with salad</a:t>
            </a:r>
            <a:br>
              <a:rPr lang="en-US" sz="2400" dirty="0"/>
            </a:br>
            <a:r>
              <a:rPr lang="en-US" sz="2400" dirty="0"/>
              <a:t>or</a:t>
            </a:r>
            <a:br>
              <a:rPr lang="en-US" sz="2400" dirty="0"/>
            </a:br>
            <a:r>
              <a:rPr lang="en-US" sz="2400" dirty="0" err="1"/>
              <a:t>Croque</a:t>
            </a:r>
            <a:r>
              <a:rPr lang="en-US" sz="2400" dirty="0"/>
              <a:t>-Monsieur with salad</a:t>
            </a:r>
            <a:br>
              <a:rPr lang="en-US" sz="2400" dirty="0"/>
            </a:br>
            <a:r>
              <a:rPr lang="en-US" sz="2400" dirty="0"/>
              <a:t>or</a:t>
            </a:r>
            <a:br>
              <a:rPr lang="en-US" sz="2400" dirty="0"/>
            </a:br>
            <a:r>
              <a:rPr lang="en-US" sz="2400" dirty="0" err="1"/>
              <a:t>Salade</a:t>
            </a:r>
            <a:r>
              <a:rPr lang="en-US" sz="2400" dirty="0"/>
              <a:t> du Chef</a:t>
            </a:r>
          </a:p>
          <a:p>
            <a:pPr marL="317500" indent="0" algn="ctr">
              <a:buNone/>
            </a:pPr>
            <a:r>
              <a:rPr lang="en-US" sz="2400" b="1" dirty="0" smtClean="0"/>
              <a:t>COURSE </a:t>
            </a:r>
            <a:r>
              <a:rPr lang="en-US" sz="2400" b="1" dirty="0"/>
              <a:t>#</a:t>
            </a:r>
            <a:r>
              <a:rPr lang="en-US" sz="2400" b="1" dirty="0" smtClean="0"/>
              <a:t>2:</a:t>
            </a:r>
            <a:br>
              <a:rPr lang="en-US" sz="2400" b="1" dirty="0" smtClean="0"/>
            </a:br>
            <a:r>
              <a:rPr lang="en-US" sz="2400" dirty="0" smtClean="0"/>
              <a:t>Crème </a:t>
            </a:r>
            <a:r>
              <a:rPr lang="en-US" sz="2400" dirty="0"/>
              <a:t>caramel or Chocolate </a:t>
            </a:r>
            <a:r>
              <a:rPr lang="en-US" sz="2400" dirty="0" smtClean="0"/>
              <a:t>mousse</a:t>
            </a:r>
            <a:br>
              <a:rPr lang="en-US" sz="2400" dirty="0" smtClean="0"/>
            </a:br>
            <a:r>
              <a:rPr lang="en-US" sz="2400" b="1" dirty="0" smtClean="0"/>
              <a:t>Beverage </a:t>
            </a:r>
            <a:r>
              <a:rPr lang="en-US" sz="2400" b="1" dirty="0"/>
              <a:t>included: </a:t>
            </a:r>
            <a:r>
              <a:rPr lang="en-US" sz="2400" dirty="0"/>
              <a:t>Soda</a:t>
            </a:r>
          </a:p>
        </p:txBody>
      </p:sp>
    </p:spTree>
    <p:extLst>
      <p:ext uri="{BB962C8B-B14F-4D97-AF65-F5344CB8AC3E}">
        <p14:creationId xmlns:p14="http://schemas.microsoft.com/office/powerpoint/2010/main" val="474964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8000" dirty="0" smtClean="0"/>
              <a:t>Jour Du macaron</a:t>
            </a:r>
            <a:endParaRPr sz="80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411941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$55 all-inclusive, except souvenirs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Money due this Thursday, first come basis, limited to 20 students</a:t>
            </a:r>
          </a:p>
        </p:txBody>
      </p:sp>
      <p:pic>
        <p:nvPicPr>
          <p:cNvPr id="1026" name="Picture 2" descr="Image result for macaron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44147" r="4815" b="19598"/>
          <a:stretch/>
        </p:blipFill>
        <p:spPr bwMode="auto">
          <a:xfrm>
            <a:off x="2093929" y="6779490"/>
            <a:ext cx="8853055" cy="153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998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Honor Society Service Opportunity</a:t>
            </a:r>
            <a:endParaRPr sz="6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Northfield Middle School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Tuesday </a:t>
            </a:r>
            <a:r>
              <a:rPr lang="en-US" dirty="0" smtClean="0">
                <a:solidFill>
                  <a:schemeClr val="tx1"/>
                </a:solidFill>
              </a:rPr>
              <a:t>March 7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After school, transportation NOT provided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Mandatory planning meeting this Thursday at lunch</a:t>
            </a:r>
          </a:p>
        </p:txBody>
      </p:sp>
    </p:spTree>
    <p:extLst>
      <p:ext uri="{BB962C8B-B14F-4D97-AF65-F5344CB8AC3E}">
        <p14:creationId xmlns:p14="http://schemas.microsoft.com/office/powerpoint/2010/main" val="3681215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Discussion</a:t>
            </a:r>
            <a:endParaRPr sz="6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Si </a:t>
            </a:r>
            <a:r>
              <a:rPr lang="en-US" b="1" dirty="0" err="1" smtClean="0">
                <a:solidFill>
                  <a:schemeClr val="tx1"/>
                </a:solidFill>
              </a:rPr>
              <a:t>tu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étais</a:t>
            </a:r>
            <a:r>
              <a:rPr lang="en-US" b="1" dirty="0" smtClean="0">
                <a:solidFill>
                  <a:schemeClr val="tx1"/>
                </a:solidFill>
              </a:rPr>
              <a:t> Victoria, </a:t>
            </a:r>
            <a:r>
              <a:rPr lang="en-US" b="1" dirty="0" err="1" smtClean="0">
                <a:solidFill>
                  <a:schemeClr val="tx1"/>
                </a:solidFill>
              </a:rPr>
              <a:t>qu’est-ce</a:t>
            </a:r>
            <a:r>
              <a:rPr lang="en-US" b="1" dirty="0" smtClean="0">
                <a:solidFill>
                  <a:schemeClr val="tx1"/>
                </a:solidFill>
              </a:rPr>
              <a:t> que </a:t>
            </a:r>
            <a:r>
              <a:rPr lang="en-US" b="1" dirty="0" err="1" smtClean="0">
                <a:solidFill>
                  <a:schemeClr val="tx1"/>
                </a:solidFill>
              </a:rPr>
              <a:t>tu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ferais</a:t>
            </a:r>
            <a:r>
              <a:rPr lang="en-US" b="1" dirty="0" smtClean="0">
                <a:solidFill>
                  <a:schemeClr val="tx1"/>
                </a:solidFill>
              </a:rPr>
              <a:t>? (</a:t>
            </a:r>
            <a:r>
              <a:rPr lang="en-US" b="1" i="1" dirty="0" err="1" smtClean="0">
                <a:solidFill>
                  <a:schemeClr val="tx1"/>
                </a:solidFill>
              </a:rPr>
              <a:t>ferais</a:t>
            </a:r>
            <a:r>
              <a:rPr lang="en-US" b="1" i="1" dirty="0" smtClean="0">
                <a:solidFill>
                  <a:schemeClr val="tx1"/>
                </a:solidFill>
              </a:rPr>
              <a:t> = would do</a:t>
            </a:r>
            <a:r>
              <a:rPr lang="en-US" b="1" dirty="0" smtClean="0">
                <a:solidFill>
                  <a:schemeClr val="tx1"/>
                </a:solidFill>
              </a:rPr>
              <a:t>)</a:t>
            </a:r>
            <a:endParaRPr lang="en-US" b="1" dirty="0">
              <a:solidFill>
                <a:schemeClr val="tx1"/>
              </a:solidFill>
            </a:endParaRPr>
          </a:p>
          <a:p>
            <a:pPr marL="317500" indent="0">
              <a:buNone/>
            </a:pPr>
            <a:r>
              <a:rPr lang="en-US" b="1" dirty="0" err="1" smtClean="0">
                <a:solidFill>
                  <a:srgbClr val="0070C0"/>
                </a:solidFill>
              </a:rPr>
              <a:t>Téléphonerais</a:t>
            </a:r>
            <a:r>
              <a:rPr lang="en-US" b="1" dirty="0" smtClean="0">
                <a:solidFill>
                  <a:srgbClr val="0070C0"/>
                </a:solidFill>
              </a:rPr>
              <a:t>			</a:t>
            </a:r>
            <a:r>
              <a:rPr lang="en-US" b="1" dirty="0" err="1" smtClean="0">
                <a:solidFill>
                  <a:srgbClr val="0070C0"/>
                </a:solidFill>
              </a:rPr>
              <a:t>Pleurerais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317500" indent="0">
              <a:buNone/>
            </a:pPr>
            <a:r>
              <a:rPr lang="en-US" b="1" dirty="0" err="1" smtClean="0">
                <a:solidFill>
                  <a:srgbClr val="0070C0"/>
                </a:solidFill>
              </a:rPr>
              <a:t>Courrais</a:t>
            </a:r>
            <a:r>
              <a:rPr lang="en-US" b="1" dirty="0" smtClean="0">
                <a:solidFill>
                  <a:srgbClr val="0070C0"/>
                </a:solidFill>
              </a:rPr>
              <a:t>					</a:t>
            </a:r>
            <a:r>
              <a:rPr lang="en-US" b="1" dirty="0" err="1" smtClean="0">
                <a:solidFill>
                  <a:srgbClr val="0070C0"/>
                </a:solidFill>
              </a:rPr>
              <a:t>Rirais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317500" indent="0">
              <a:buNone/>
            </a:pPr>
            <a:r>
              <a:rPr lang="en-US" b="1" dirty="0" err="1" smtClean="0">
                <a:solidFill>
                  <a:srgbClr val="0070C0"/>
                </a:solidFill>
              </a:rPr>
              <a:t>Tuerais</a:t>
            </a:r>
            <a:r>
              <a:rPr lang="en-US" b="1" dirty="0" smtClean="0">
                <a:solidFill>
                  <a:srgbClr val="0070C0"/>
                </a:solidFill>
              </a:rPr>
              <a:t>						</a:t>
            </a:r>
            <a:r>
              <a:rPr lang="en-US" b="1" dirty="0" err="1" smtClean="0">
                <a:solidFill>
                  <a:srgbClr val="0070C0"/>
                </a:solidFill>
              </a:rPr>
              <a:t>M’échapperais</a:t>
            </a:r>
            <a:endParaRPr lang="en-US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086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Group Writing</a:t>
            </a:r>
            <a:endParaRPr sz="6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b="1" dirty="0" err="1" smtClean="0">
                <a:solidFill>
                  <a:schemeClr val="tx1"/>
                </a:solidFill>
              </a:rPr>
              <a:t>est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resté</a:t>
            </a:r>
            <a:r>
              <a:rPr lang="en-US" b="1" dirty="0" smtClean="0">
                <a:solidFill>
                  <a:schemeClr val="tx1"/>
                </a:solidFill>
              </a:rPr>
              <a:t>(e) : </a:t>
            </a:r>
            <a:r>
              <a:rPr lang="en-US" b="1" dirty="0" smtClean="0">
                <a:solidFill>
                  <a:srgbClr val="0070C0"/>
                </a:solidFill>
              </a:rPr>
              <a:t>stayed</a:t>
            </a:r>
          </a:p>
          <a:p>
            <a:pPr marL="317500" indent="0">
              <a:buNone/>
            </a:pPr>
            <a:r>
              <a:rPr lang="en-US" b="1" dirty="0" err="1" smtClean="0">
                <a:solidFill>
                  <a:schemeClr val="tx1"/>
                </a:solidFill>
              </a:rPr>
              <a:t>n’a</a:t>
            </a:r>
            <a:r>
              <a:rPr lang="en-US" b="1" dirty="0" smtClean="0">
                <a:solidFill>
                  <a:schemeClr val="tx1"/>
                </a:solidFill>
              </a:rPr>
              <a:t> pas </a:t>
            </a:r>
            <a:r>
              <a:rPr lang="en-US" b="1" dirty="0" err="1" smtClean="0">
                <a:solidFill>
                  <a:schemeClr val="tx1"/>
                </a:solidFill>
              </a:rPr>
              <a:t>bougé</a:t>
            </a:r>
            <a:r>
              <a:rPr lang="en-US" b="1" dirty="0" smtClean="0">
                <a:solidFill>
                  <a:schemeClr val="tx1"/>
                </a:solidFill>
              </a:rPr>
              <a:t> : </a:t>
            </a:r>
            <a:r>
              <a:rPr lang="en-US" b="1" dirty="0" smtClean="0">
                <a:solidFill>
                  <a:srgbClr val="0070C0"/>
                </a:solidFill>
              </a:rPr>
              <a:t>did not move</a:t>
            </a:r>
          </a:p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a </a:t>
            </a:r>
            <a:r>
              <a:rPr lang="en-US" b="1" dirty="0" err="1" smtClean="0">
                <a:solidFill>
                  <a:schemeClr val="tx1"/>
                </a:solidFill>
              </a:rPr>
              <a:t>saisi</a:t>
            </a:r>
            <a:r>
              <a:rPr lang="en-US" b="1" dirty="0" smtClean="0">
                <a:solidFill>
                  <a:schemeClr val="tx1"/>
                </a:solidFill>
              </a:rPr>
              <a:t> : </a:t>
            </a:r>
            <a:r>
              <a:rPr lang="en-US" b="1" dirty="0" smtClean="0">
                <a:solidFill>
                  <a:srgbClr val="0070C0"/>
                </a:solidFill>
              </a:rPr>
              <a:t>grabbed</a:t>
            </a:r>
          </a:p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a </a:t>
            </a:r>
            <a:r>
              <a:rPr lang="en-US" b="1" dirty="0" err="1" smtClean="0">
                <a:solidFill>
                  <a:schemeClr val="tx1"/>
                </a:solidFill>
              </a:rPr>
              <a:t>poussé</a:t>
            </a:r>
            <a:r>
              <a:rPr lang="en-US" b="1" dirty="0" smtClean="0">
                <a:solidFill>
                  <a:schemeClr val="tx1"/>
                </a:solidFill>
              </a:rPr>
              <a:t> : </a:t>
            </a:r>
            <a:r>
              <a:rPr lang="en-US" b="1" dirty="0" smtClean="0">
                <a:solidFill>
                  <a:srgbClr val="0070C0"/>
                </a:solidFill>
              </a:rPr>
              <a:t>pushed</a:t>
            </a:r>
          </a:p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a </a:t>
            </a:r>
            <a:r>
              <a:rPr lang="en-US" b="1" dirty="0" err="1" smtClean="0">
                <a:solidFill>
                  <a:schemeClr val="tx1"/>
                </a:solidFill>
              </a:rPr>
              <a:t>frappé</a:t>
            </a:r>
            <a:r>
              <a:rPr lang="en-US" b="1" dirty="0" smtClean="0">
                <a:solidFill>
                  <a:schemeClr val="tx1"/>
                </a:solidFill>
              </a:rPr>
              <a:t> : </a:t>
            </a:r>
            <a:r>
              <a:rPr lang="en-US" b="1" dirty="0" smtClean="0">
                <a:solidFill>
                  <a:srgbClr val="0070C0"/>
                </a:solidFill>
              </a:rPr>
              <a:t>hit</a:t>
            </a:r>
          </a:p>
        </p:txBody>
      </p:sp>
    </p:spTree>
    <p:extLst>
      <p:ext uri="{BB962C8B-B14F-4D97-AF65-F5344CB8AC3E}">
        <p14:creationId xmlns:p14="http://schemas.microsoft.com/office/powerpoint/2010/main" val="155849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8640</TotalTime>
  <Words>181</Words>
  <Application>Microsoft Office PowerPoint</Application>
  <PresentationFormat>Custom</PresentationFormat>
  <Paragraphs>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Futura Condensed</vt:lpstr>
      <vt:lpstr>Gill Sans</vt:lpstr>
      <vt:lpstr>Lucida Grande</vt:lpstr>
      <vt:lpstr>White</vt:lpstr>
      <vt:lpstr>LA CLOCHETTE Fill in the blanks</vt:lpstr>
      <vt:lpstr>Jour Du macaron</vt:lpstr>
      <vt:lpstr>Jour Du macaron</vt:lpstr>
      <vt:lpstr>Jour Du macaron</vt:lpstr>
      <vt:lpstr>Jour Du macaron</vt:lpstr>
      <vt:lpstr>Honor Society Service Opportunity</vt:lpstr>
      <vt:lpstr>Discussion</vt:lpstr>
      <vt:lpstr>Group Writing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22</cp:revision>
  <dcterms:modified xsi:type="dcterms:W3CDTF">2017-03-07T12:49:11Z</dcterms:modified>
</cp:coreProperties>
</file>